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6"/>
  </p:notesMasterIdLst>
  <p:handoutMasterIdLst>
    <p:handoutMasterId r:id="rId7"/>
  </p:handoutMasterIdLst>
  <p:sldIdLst>
    <p:sldId id="298" r:id="rId4"/>
    <p:sldId id="299" r:id="rId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" id="{0BE4851B-2366-4871-9FDE-43B874A1B585}">
          <p14:sldIdLst/>
        </p14:section>
        <p14:section name="Untitled Section" id="{E8BEDAA8-810D-4C04-9767-FCA00A3A1816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737"/>
    <a:srgbClr val="FF0000"/>
    <a:srgbClr val="65D7FF"/>
    <a:srgbClr val="FF5050"/>
    <a:srgbClr val="CC0000"/>
    <a:srgbClr val="000000"/>
    <a:srgbClr val="2890D6"/>
    <a:srgbClr val="CC3300"/>
    <a:srgbClr val="18A5C6"/>
    <a:srgbClr val="E01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71" autoAdjust="0"/>
  </p:normalViewPr>
  <p:slideViewPr>
    <p:cSldViewPr>
      <p:cViewPr varScale="1">
        <p:scale>
          <a:sx n="135" d="100"/>
          <a:sy n="135" d="100"/>
        </p:scale>
        <p:origin x="594" y="102"/>
      </p:cViewPr>
      <p:guideLst>
        <p:guide orient="horz" pos="1620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101" d="100"/>
          <a:sy n="101" d="100"/>
        </p:scale>
        <p:origin x="-287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3808A-5F32-4966-90DA-E6C746A24CCD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02FD1-73C1-4A3C-B02D-72280A835C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67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73D8E-F618-468F-A6A6-092598F84944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8E7E8-134D-4702-8DE9-4B103BACFD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10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D01F02">
                  <a:shade val="30000"/>
                  <a:satMod val="115000"/>
                </a:srgbClr>
              </a:gs>
              <a:gs pos="50000">
                <a:srgbClr val="D01F02">
                  <a:shade val="67500"/>
                  <a:satMod val="115000"/>
                </a:srgbClr>
              </a:gs>
              <a:gs pos="100000">
                <a:srgbClr val="D01F0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-14290"/>
            <a:ext cx="9283168" cy="52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843558"/>
            <a:ext cx="4024536" cy="43204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279" y="2211710"/>
            <a:ext cx="4176713" cy="648072"/>
          </a:xfrm>
        </p:spPr>
        <p:txBody>
          <a:bodyPr>
            <a:noAutofit/>
          </a:bodyPr>
          <a:lstStyle>
            <a:lvl1pPr marL="0" indent="0">
              <a:buNone/>
              <a:defRPr sz="3600" b="0" spc="-15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4" descr="G:\MSAN CP\PPT\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1275"/>
            <a:ext cx="2127776" cy="11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2.80025E-6 L -0.00139 -0.355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7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-5.55556E-7 2.80025E-6 L -0.00139 -0.35598 " pathEditMode="relative" rAng="0" ptsTypes="AA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17814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lumMod val="21000"/>
                  <a:lumOff val="79000"/>
                </a:schemeClr>
              </a:gs>
              <a:gs pos="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273" y="908319"/>
            <a:ext cx="402453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2608" y="1206875"/>
            <a:ext cx="3600400" cy="4968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</a:t>
            </a:r>
            <a:r>
              <a:rPr lang="en-US" dirty="0" err="1" smtClean="0"/>
              <a:t>textstyles</a:t>
            </a:r>
            <a:endParaRPr lang="hr-HR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7598" y="2272913"/>
            <a:ext cx="4176713" cy="597673"/>
          </a:xfrm>
        </p:spPr>
        <p:txBody>
          <a:bodyPr>
            <a:noAutofit/>
          </a:bodyPr>
          <a:lstStyle>
            <a:lvl1pPr marL="0" indent="0">
              <a:buNone/>
              <a:defRPr sz="3400" b="0" spc="-15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2" descr="E:\Radno\PPT\Images2\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7974"/>
            <a:ext cx="70531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4.36863E-6 L -0.00087 -0.35473 " pathEditMode="relative" rAng="0" ptsTypes="AA">
                                      <p:cBhvr>
                                        <p:cTn id="9" dur="1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-2.5E-6 -4.36863E-6 L -0.00087 -0.35473 " pathEditMode="relative" rAng="0" ptsTypes="AA">
                      <p:cBhvr>
                        <p:cTn dur="12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52" y="-17752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AFE7-90DF-4CFA-8D4E-D46443141647}" type="datetimeFigureOut">
              <a:rPr lang="hr-HR" smtClean="0"/>
              <a:t>1.7.2019.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821D-A9B2-4080-87C4-83F3C11AD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25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areers.msan.h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66343"/>
            <a:ext cx="7661149" cy="489183"/>
          </a:xfrm>
        </p:spPr>
        <p:txBody>
          <a:bodyPr>
            <a:noAutofit/>
          </a:bodyPr>
          <a:lstStyle/>
          <a:p>
            <a:r>
              <a:rPr lang="hr-HR" sz="2900" b="1" dirty="0" smtClean="0"/>
              <a:t>Postani dio tima M SAN Grupe!!</a:t>
            </a:r>
          </a:p>
          <a:p>
            <a:r>
              <a:rPr lang="hr-HR" sz="2500" b="1" dirty="0" smtClean="0"/>
              <a:t>Tražimo punoljetne učenike/</a:t>
            </a:r>
            <a:r>
              <a:rPr lang="hr-HR" sz="2500" b="1" dirty="0" err="1" smtClean="0"/>
              <a:t>ice</a:t>
            </a:r>
            <a:r>
              <a:rPr lang="hr-HR" sz="2500" b="1" dirty="0" smtClean="0"/>
              <a:t> za rad u </a:t>
            </a:r>
            <a:r>
              <a:rPr lang="hr-HR" sz="2500" b="1" dirty="0" err="1" smtClean="0"/>
              <a:t>Logistici</a:t>
            </a:r>
            <a:endParaRPr lang="hr-HR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512" y="1275606"/>
            <a:ext cx="4176465" cy="2952328"/>
          </a:xfrm>
        </p:spPr>
        <p:txBody>
          <a:bodyPr/>
          <a:lstStyle/>
          <a:p>
            <a:endParaRPr lang="hr-HR" sz="1600" b="1" dirty="0" smtClean="0">
              <a:latin typeface="+mj-lt"/>
            </a:endParaRPr>
          </a:p>
          <a:p>
            <a:endParaRPr lang="hr-HR" sz="1600" b="1" dirty="0">
              <a:latin typeface="+mj-lt"/>
            </a:endParaRPr>
          </a:p>
          <a:p>
            <a:r>
              <a:rPr lang="hr-HR" sz="1600" b="1" dirty="0" smtClean="0">
                <a:latin typeface="+mj-lt"/>
              </a:rPr>
              <a:t>Mjesto</a:t>
            </a:r>
            <a:r>
              <a:rPr lang="hr-HR" sz="1600" dirty="0">
                <a:latin typeface="+mj-lt"/>
              </a:rPr>
              <a:t> događanja: u našem distribucijsko-logističkom centru u </a:t>
            </a:r>
            <a:r>
              <a:rPr lang="hr-HR" sz="1600" b="1" dirty="0" err="1" smtClean="0">
                <a:latin typeface="+mj-lt"/>
              </a:rPr>
              <a:t>Rugvica</a:t>
            </a:r>
            <a:r>
              <a:rPr lang="hr-HR" sz="1600" dirty="0">
                <a:latin typeface="+mj-lt"/>
              </a:rPr>
              <a:t> </a:t>
            </a:r>
          </a:p>
          <a:p>
            <a:r>
              <a:rPr lang="hr-HR" sz="1600" b="1" dirty="0">
                <a:latin typeface="+mj-lt"/>
              </a:rPr>
              <a:t>Period</a:t>
            </a:r>
            <a:r>
              <a:rPr lang="hr-HR" sz="1600" dirty="0">
                <a:latin typeface="+mj-lt"/>
              </a:rPr>
              <a:t> rada: </a:t>
            </a:r>
            <a:r>
              <a:rPr lang="hr-HR" sz="1600" dirty="0" smtClean="0">
                <a:latin typeface="+mj-lt"/>
              </a:rPr>
              <a:t>              predviđeno </a:t>
            </a:r>
            <a:r>
              <a:rPr lang="hr-HR" sz="1600" dirty="0">
                <a:latin typeface="+mj-lt"/>
              </a:rPr>
              <a:t>od </a:t>
            </a:r>
            <a:r>
              <a:rPr lang="hr-HR" sz="1600" b="1" dirty="0">
                <a:latin typeface="+mj-lt"/>
              </a:rPr>
              <a:t>25.07. do 15.09.</a:t>
            </a:r>
            <a:endParaRPr lang="hr-HR" sz="1600" dirty="0">
              <a:latin typeface="+mj-lt"/>
            </a:endParaRPr>
          </a:p>
          <a:p>
            <a:r>
              <a:rPr lang="hr-HR" sz="1600" b="1" dirty="0" smtClean="0">
                <a:latin typeface="+mj-lt"/>
              </a:rPr>
              <a:t>Kada</a:t>
            </a:r>
            <a:r>
              <a:rPr lang="hr-HR" sz="1600" dirty="0">
                <a:latin typeface="+mj-lt"/>
              </a:rPr>
              <a:t> ćeš se morati buditi: </a:t>
            </a:r>
          </a:p>
          <a:p>
            <a:r>
              <a:rPr lang="hr-HR" sz="1600" dirty="0" smtClean="0">
                <a:latin typeface="+mj-lt"/>
              </a:rPr>
              <a:t>	u </a:t>
            </a:r>
            <a:r>
              <a:rPr lang="hr-HR" sz="1600" dirty="0">
                <a:latin typeface="+mj-lt"/>
              </a:rPr>
              <a:t>jutarnjoj smjeni radimo od</a:t>
            </a:r>
            <a:r>
              <a:rPr lang="hr-HR" sz="1600" b="1" dirty="0">
                <a:latin typeface="+mj-lt"/>
              </a:rPr>
              <a:t> 7 do 15 sati</a:t>
            </a:r>
            <a:r>
              <a:rPr lang="hr-HR" sz="1600" dirty="0">
                <a:latin typeface="+mj-lt"/>
              </a:rPr>
              <a:t>,  </a:t>
            </a:r>
          </a:p>
          <a:p>
            <a:r>
              <a:rPr lang="hr-HR" sz="1600" dirty="0" smtClean="0">
                <a:latin typeface="+mj-lt"/>
              </a:rPr>
              <a:t>	ili </a:t>
            </a:r>
            <a:r>
              <a:rPr lang="hr-HR" sz="1600" dirty="0">
                <a:latin typeface="+mj-lt"/>
              </a:rPr>
              <a:t>popodnevnoj radimo od </a:t>
            </a:r>
            <a:r>
              <a:rPr lang="hr-HR" sz="1600" b="1" dirty="0">
                <a:latin typeface="+mj-lt"/>
              </a:rPr>
              <a:t>15 do 22 sata</a:t>
            </a:r>
            <a:r>
              <a:rPr lang="hr-HR" sz="1600" dirty="0">
                <a:latin typeface="+mj-lt"/>
              </a:rPr>
              <a:t> </a:t>
            </a:r>
          </a:p>
          <a:p>
            <a:r>
              <a:rPr lang="hr-HR" sz="1600" dirty="0" smtClean="0">
                <a:latin typeface="+mj-lt"/>
              </a:rPr>
              <a:t>(</a:t>
            </a:r>
            <a:r>
              <a:rPr lang="hr-HR" sz="1600" dirty="0">
                <a:latin typeface="+mj-lt"/>
              </a:rPr>
              <a:t>postoji mogućnost uvođenja i noćne smjene, </a:t>
            </a:r>
            <a:r>
              <a:rPr lang="hr-HR" sz="1600" dirty="0" smtClean="0">
                <a:latin typeface="+mj-lt"/>
              </a:rPr>
              <a:t> prema </a:t>
            </a:r>
            <a:r>
              <a:rPr lang="hr-HR" sz="1600" dirty="0">
                <a:latin typeface="+mj-lt"/>
              </a:rPr>
              <a:t>potrebi</a:t>
            </a:r>
            <a:r>
              <a:rPr lang="hr-HR" sz="1600" dirty="0" smtClean="0">
                <a:latin typeface="+mj-lt"/>
              </a:rPr>
              <a:t>)</a:t>
            </a:r>
          </a:p>
          <a:p>
            <a:endParaRPr lang="hr-HR" sz="1600" dirty="0"/>
          </a:p>
          <a:p>
            <a:endParaRPr lang="hr-HR" sz="1600" dirty="0"/>
          </a:p>
          <a:p>
            <a:endParaRPr lang="hr-HR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499992" y="1419621"/>
            <a:ext cx="4132757" cy="3312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Nemaš </a:t>
            </a:r>
            <a:r>
              <a:rPr lang="hr-HR" sz="1900" b="1" dirty="0" smtClean="0">
                <a:solidFill>
                  <a:schemeClr val="bg1"/>
                </a:solidFill>
                <a:latin typeface="+mj-lt"/>
              </a:rPr>
              <a:t>prijevoz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M SAN grupa organizira prijevoz iz  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Zagreba </a:t>
            </a:r>
            <a:endParaRPr lang="hr-HR" sz="19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hr-HR" sz="19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r-HR" sz="1900" b="1" dirty="0" smtClean="0">
                <a:solidFill>
                  <a:schemeClr val="bg1"/>
                </a:solidFill>
                <a:latin typeface="+mj-lt"/>
              </a:rPr>
              <a:t>Zarada:</a:t>
            </a:r>
          </a:p>
          <a:p>
            <a:r>
              <a:rPr lang="hr-HR" sz="1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23,50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kn/ 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h</a:t>
            </a:r>
            <a:endParaRPr lang="hr-HR" sz="19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hr-HR" sz="19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hr-HR" sz="19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Kontakt </a:t>
            </a:r>
            <a:r>
              <a:rPr lang="hr-HR" sz="1900" dirty="0">
                <a:solidFill>
                  <a:schemeClr val="bg1"/>
                </a:solidFill>
                <a:latin typeface="+mj-lt"/>
              </a:rPr>
              <a:t>– 091 1365 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114</a:t>
            </a:r>
          </a:p>
          <a:p>
            <a:pPr marL="0" indent="0">
              <a:buNone/>
            </a:pPr>
            <a:endParaRPr lang="hr-HR" sz="19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Online prijava –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bg1"/>
                </a:solidFill>
                <a:latin typeface="+mj-lt"/>
              </a:rPr>
              <a:t> </a:t>
            </a:r>
            <a:r>
              <a:rPr lang="hr-HR" sz="1900" dirty="0">
                <a:solidFill>
                  <a:schemeClr val="bg1"/>
                </a:solidFill>
                <a:latin typeface="+mj-lt"/>
                <a:hlinkClick r:id="rId2"/>
              </a:rPr>
              <a:t>http://careers.msan.hr</a:t>
            </a:r>
            <a:r>
              <a:rPr lang="hr-HR" sz="1900" dirty="0" smtClean="0">
                <a:solidFill>
                  <a:schemeClr val="bg1"/>
                </a:solidFill>
                <a:latin typeface="+mj-lt"/>
                <a:hlinkClick r:id="rId2"/>
              </a:rPr>
              <a:t>/</a:t>
            </a:r>
            <a:r>
              <a:rPr lang="hr-HR" sz="19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hr-H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7934"/>
            <a:ext cx="2017313" cy="7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8272" y="637669"/>
            <a:ext cx="7032039" cy="421914"/>
          </a:xfrm>
        </p:spPr>
        <p:txBody>
          <a:bodyPr>
            <a:normAutofit/>
          </a:bodyPr>
          <a:lstStyle/>
          <a:p>
            <a:r>
              <a:rPr lang="hr-HR" dirty="0" smtClean="0"/>
              <a:t>Vrijeme vožnje za dolazak na projekt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8" y="1206875"/>
            <a:ext cx="8151443" cy="33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e7aa0f57-6e32-48d3-90b2-0124d995b1d3" Revision="1" Stencil="System.MyShapes" StencilVersion="1.0"/>
</Control>
</file>

<file path=customXml/item2.xml><?xml version="1.0" encoding="utf-8"?>
<Control xmlns="http://schemas.microsoft.com/VisualStudio/2011/storyboarding/control">
  <Id Name="7309d655-18b7-411c-9857-ce9dd69ca058" Revision="1" Stencil="System.MyShapes" StencilVersion="1.0"/>
</Control>
</file>

<file path=customXml/itemProps1.xml><?xml version="1.0" encoding="utf-8"?>
<ds:datastoreItem xmlns:ds="http://schemas.openxmlformats.org/officeDocument/2006/customXml" ds:itemID="{4C9620FD-F759-4117-B8DC-98D652A1934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EFD2372A-EBFD-46C6-A0C9-341A6B59F5A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MSAN2015</Template>
  <TotalTime>47</TotalTime>
  <Words>51</Words>
  <Application>Microsoft Office PowerPoint</Application>
  <PresentationFormat>On-screen Show (16:9)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Štefančić Hojka</dc:creator>
  <cp:lastModifiedBy>Maja Štefančić Hojka</cp:lastModifiedBy>
  <cp:revision>9</cp:revision>
  <cp:lastPrinted>2018-07-09T10:02:57Z</cp:lastPrinted>
  <dcterms:created xsi:type="dcterms:W3CDTF">2018-07-09T09:33:31Z</dcterms:created>
  <dcterms:modified xsi:type="dcterms:W3CDTF">2019-07-01T13:05:32Z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